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849" r:id="rId2"/>
    <p:sldId id="184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B1D7F4-9BEC-4809-AFB9-C88EFCB16C13}" v="495" dt="2021-12-10T15:30:10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h.dk/e-learning/Sider/default.aspx" TargetMode="External"/><Relationship Id="rId1" Type="http://schemas.openxmlformats.org/officeDocument/2006/relationships/hyperlink" Target="https://www.regionh.dk/CAMES-english/Pages/default.aspx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h.dk/e-learning/Sider/default.aspx" TargetMode="External"/><Relationship Id="rId1" Type="http://schemas.openxmlformats.org/officeDocument/2006/relationships/hyperlink" Target="https://www.regionh.dk/CAMES-english/Pages/default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584B9-8C70-4AB7-AE71-8ADCE22A5CC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8274FBDD-490C-46E4-A92D-E48F6052403F}">
      <dgm:prSet phldrT="[Tekst]" custT="1"/>
      <dgm:spPr>
        <a:solidFill>
          <a:srgbClr val="253485"/>
        </a:solidFill>
      </dgm:spPr>
      <dgm:t>
        <a:bodyPr/>
        <a:lstStyle/>
        <a:p>
          <a:r>
            <a:rPr lang="en-US" sz="2500" b="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Official  name of the </a:t>
          </a:r>
          <a:r>
            <a:rPr lang="en-US" sz="2500" b="0" noProof="0" dirty="0" err="1">
              <a:effectLst/>
              <a:latin typeface="Calibri" panose="020F0502020204030204" pitchFamily="34" charset="0"/>
              <a:ea typeface="Calibri" panose="020F0502020204030204" pitchFamily="34" charset="0"/>
            </a:rPr>
            <a:t>centre</a:t>
          </a:r>
          <a:endParaRPr lang="en-US" sz="2500" b="0" noProof="0" dirty="0"/>
        </a:p>
      </dgm:t>
    </dgm:pt>
    <dgm:pt modelId="{20C5833B-7444-43A8-BD02-D38E7EA1839E}" type="parTrans" cxnId="{961A8BD2-195B-4E19-A221-B8E31BBDD77F}">
      <dgm:prSet/>
      <dgm:spPr/>
      <dgm:t>
        <a:bodyPr/>
        <a:lstStyle/>
        <a:p>
          <a:endParaRPr lang="da-DK"/>
        </a:p>
      </dgm:t>
    </dgm:pt>
    <dgm:pt modelId="{EC46AAE3-A269-4A53-A8B5-73589B513DFD}" type="sibTrans" cxnId="{961A8BD2-195B-4E19-A221-B8E31BBDD77F}">
      <dgm:prSet/>
      <dgm:spPr/>
      <dgm:t>
        <a:bodyPr/>
        <a:lstStyle/>
        <a:p>
          <a:endParaRPr lang="da-DK"/>
        </a:p>
      </dgm:t>
    </dgm:pt>
    <dgm:pt modelId="{599284AA-1156-45AF-96CD-188E7F519C9D}">
      <dgm:prSet phldrT="[Tekst]" custT="1"/>
      <dgm:spPr>
        <a:solidFill>
          <a:srgbClr val="253485"/>
        </a:solidFill>
      </dgm:spPr>
      <dgm:t>
        <a:bodyPr/>
        <a:lstStyle/>
        <a:p>
          <a:r>
            <a:rPr lang="en-US" sz="2500" b="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Name of parent organization </a:t>
          </a:r>
          <a:endParaRPr lang="en-US" sz="2500" b="0" noProof="0" dirty="0"/>
        </a:p>
      </dgm:t>
    </dgm:pt>
    <dgm:pt modelId="{2340BD1E-BB91-4AAB-BECC-F459B3AC8B70}" type="parTrans" cxnId="{AF62E396-9B75-4273-AD7A-4A854401DF3B}">
      <dgm:prSet/>
      <dgm:spPr/>
      <dgm:t>
        <a:bodyPr/>
        <a:lstStyle/>
        <a:p>
          <a:endParaRPr lang="da-DK"/>
        </a:p>
      </dgm:t>
    </dgm:pt>
    <dgm:pt modelId="{9E7A1CA7-2F7C-4D18-B3C7-27BAB03621BF}" type="sibTrans" cxnId="{AF62E396-9B75-4273-AD7A-4A854401DF3B}">
      <dgm:prSet/>
      <dgm:spPr/>
      <dgm:t>
        <a:bodyPr/>
        <a:lstStyle/>
        <a:p>
          <a:endParaRPr lang="da-DK"/>
        </a:p>
      </dgm:t>
    </dgm:pt>
    <dgm:pt modelId="{164C7FB1-0DB8-4A75-BF95-1E6BA9CA1260}">
      <dgm:prSet phldrT="[Tekst]" custT="1"/>
      <dgm:spPr>
        <a:solidFill>
          <a:srgbClr val="253485"/>
        </a:solidFill>
      </dgm:spPr>
      <dgm:t>
        <a:bodyPr/>
        <a:lstStyle/>
        <a:p>
          <a:r>
            <a:rPr lang="en-US" sz="2500" b="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Country / Location / Address with zip code </a:t>
          </a:r>
          <a:endParaRPr lang="en-US" sz="2500" b="0" noProof="0" dirty="0"/>
        </a:p>
      </dgm:t>
    </dgm:pt>
    <dgm:pt modelId="{81C29B78-28BA-4928-B1DD-7EA627A398A9}" type="parTrans" cxnId="{D5AA7D87-AA98-4FBD-B1D1-99B0978ADD67}">
      <dgm:prSet/>
      <dgm:spPr/>
      <dgm:t>
        <a:bodyPr/>
        <a:lstStyle/>
        <a:p>
          <a:endParaRPr lang="da-DK"/>
        </a:p>
      </dgm:t>
    </dgm:pt>
    <dgm:pt modelId="{3A06E95B-4542-4C56-A95D-F2DFE8C81C2F}" type="sibTrans" cxnId="{D5AA7D87-AA98-4FBD-B1D1-99B0978ADD67}">
      <dgm:prSet/>
      <dgm:spPr/>
      <dgm:t>
        <a:bodyPr/>
        <a:lstStyle/>
        <a:p>
          <a:endParaRPr lang="da-DK"/>
        </a:p>
      </dgm:t>
    </dgm:pt>
    <dgm:pt modelId="{6E967334-BA23-4289-83A7-5D5C61A386F0}">
      <dgm:prSet/>
      <dgm:spPr>
        <a:ln>
          <a:solidFill>
            <a:srgbClr val="253485"/>
          </a:solidFill>
        </a:ln>
      </dgm:spPr>
      <dgm:t>
        <a:bodyPr/>
        <a:lstStyle/>
        <a:p>
          <a:r>
            <a:rPr lang="en-US" dirty="0"/>
            <a:t>Copenhagen Academy for Medical Education and Simulation </a:t>
          </a:r>
          <a:r>
            <a:rPr lang="en-US" b="1" dirty="0"/>
            <a:t>(CAMES)</a:t>
          </a:r>
          <a:endParaRPr lang="da-DK" b="1" dirty="0"/>
        </a:p>
      </dgm:t>
    </dgm:pt>
    <dgm:pt modelId="{1C119B40-8A4F-41DC-83A0-534A46BF35B1}" type="parTrans" cxnId="{F257B364-9430-4973-B835-AC9788B5197A}">
      <dgm:prSet/>
      <dgm:spPr/>
      <dgm:t>
        <a:bodyPr/>
        <a:lstStyle/>
        <a:p>
          <a:endParaRPr lang="da-DK"/>
        </a:p>
      </dgm:t>
    </dgm:pt>
    <dgm:pt modelId="{B3923166-CB67-48DF-B7C5-D91F4DD9DE48}" type="sibTrans" cxnId="{F257B364-9430-4973-B835-AC9788B5197A}">
      <dgm:prSet/>
      <dgm:spPr/>
      <dgm:t>
        <a:bodyPr/>
        <a:lstStyle/>
        <a:p>
          <a:endParaRPr lang="da-DK"/>
        </a:p>
      </dgm:t>
    </dgm:pt>
    <dgm:pt modelId="{F1CE87D8-4C43-45A5-A766-56295D4660C3}">
      <dgm:prSet phldrT="[Tekst]" custT="1"/>
      <dgm:spPr>
        <a:solidFill>
          <a:srgbClr val="253485"/>
        </a:solidFill>
      </dgm:spPr>
      <dgm:t>
        <a:bodyPr/>
        <a:lstStyle/>
        <a:p>
          <a:r>
            <a:rPr lang="da-DK" sz="2500" b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Website link (</a:t>
          </a:r>
          <a:r>
            <a:rPr lang="da-DK" sz="2500" b="0" dirty="0" err="1">
              <a:effectLst/>
              <a:latin typeface="Calibri" panose="020F0502020204030204" pitchFamily="34" charset="0"/>
              <a:ea typeface="Calibri" panose="020F0502020204030204" pitchFamily="34" charset="0"/>
            </a:rPr>
            <a:t>functional</a:t>
          </a:r>
          <a:r>
            <a:rPr lang="da-DK" sz="2500" b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) </a:t>
          </a:r>
          <a:endParaRPr lang="en-US" sz="2500" b="0" noProof="0" dirty="0"/>
        </a:p>
      </dgm:t>
    </dgm:pt>
    <dgm:pt modelId="{44921830-D852-45DA-BE1D-3E3115F54242}" type="parTrans" cxnId="{010CB4B6-47BB-4795-99B1-33CCB53A0B61}">
      <dgm:prSet/>
      <dgm:spPr/>
      <dgm:t>
        <a:bodyPr/>
        <a:lstStyle/>
        <a:p>
          <a:endParaRPr lang="da-DK"/>
        </a:p>
      </dgm:t>
    </dgm:pt>
    <dgm:pt modelId="{92539805-CA0F-4513-A4C7-555CFCD1E34A}" type="sibTrans" cxnId="{010CB4B6-47BB-4795-99B1-33CCB53A0B61}">
      <dgm:prSet/>
      <dgm:spPr/>
      <dgm:t>
        <a:bodyPr/>
        <a:lstStyle/>
        <a:p>
          <a:endParaRPr lang="da-DK"/>
        </a:p>
      </dgm:t>
    </dgm:pt>
    <dgm:pt modelId="{09069241-2749-43B0-9204-4858806FDDD0}">
      <dgm:prSet/>
      <dgm:spPr>
        <a:ln>
          <a:solidFill>
            <a:srgbClr val="253485"/>
          </a:solidFill>
        </a:ln>
      </dgm:spPr>
      <dgm:t>
        <a:bodyPr/>
        <a:lstStyle/>
        <a:p>
          <a:r>
            <a:rPr lang="en-US" b="0" i="0" dirty="0"/>
            <a:t>Centre for Human Resources and Education, </a:t>
          </a:r>
          <a:br>
            <a:rPr lang="en-US" b="0" i="0" dirty="0"/>
          </a:br>
          <a:r>
            <a:rPr lang="en-US" b="0" i="0" dirty="0"/>
            <a:t>The Capital Region of Denmark</a:t>
          </a:r>
          <a:endParaRPr lang="da-DK" dirty="0"/>
        </a:p>
      </dgm:t>
    </dgm:pt>
    <dgm:pt modelId="{5D1B6F10-7BEB-4F51-BEEA-4A5F36A60DED}" type="parTrans" cxnId="{B726C61E-B188-475F-A240-BAB1289029E8}">
      <dgm:prSet/>
      <dgm:spPr/>
      <dgm:t>
        <a:bodyPr/>
        <a:lstStyle/>
        <a:p>
          <a:endParaRPr lang="da-DK"/>
        </a:p>
      </dgm:t>
    </dgm:pt>
    <dgm:pt modelId="{829A0E65-C63D-4599-8F75-4AECA00C230C}" type="sibTrans" cxnId="{B726C61E-B188-475F-A240-BAB1289029E8}">
      <dgm:prSet/>
      <dgm:spPr/>
      <dgm:t>
        <a:bodyPr/>
        <a:lstStyle/>
        <a:p>
          <a:endParaRPr lang="da-DK"/>
        </a:p>
      </dgm:t>
    </dgm:pt>
    <dgm:pt modelId="{7FB83E93-BF76-4174-A515-BE87C92C8CF2}">
      <dgm:prSet/>
      <dgm:spPr>
        <a:ln>
          <a:solidFill>
            <a:srgbClr val="253485"/>
          </a:solidFill>
        </a:ln>
      </dgm:spPr>
      <dgm:t>
        <a:bodyPr/>
        <a:lstStyle/>
        <a:p>
          <a:r>
            <a:rPr lang="da-DK" b="0" i="0" dirty="0"/>
            <a:t>CAMES Rigshospitalet: Ryesgade 53B, </a:t>
          </a:r>
          <a:r>
            <a:rPr lang="da-DK" b="0" i="0" dirty="0" err="1"/>
            <a:t>opg</a:t>
          </a:r>
          <a:r>
            <a:rPr lang="da-DK" b="0" i="0" dirty="0"/>
            <a:t>. 98A, 2100 Copenhagen, Denmark</a:t>
          </a:r>
          <a:endParaRPr lang="da-DK" dirty="0"/>
        </a:p>
      </dgm:t>
    </dgm:pt>
    <dgm:pt modelId="{A09AE60A-1763-4E01-835F-AA81DA3A1EF8}" type="parTrans" cxnId="{DEF5D91A-FA44-4384-A8DE-A4DA55903205}">
      <dgm:prSet/>
      <dgm:spPr/>
      <dgm:t>
        <a:bodyPr/>
        <a:lstStyle/>
        <a:p>
          <a:endParaRPr lang="da-DK"/>
        </a:p>
      </dgm:t>
    </dgm:pt>
    <dgm:pt modelId="{C5FBDC4F-E207-4F0C-807D-991405EE06C9}" type="sibTrans" cxnId="{DEF5D91A-FA44-4384-A8DE-A4DA55903205}">
      <dgm:prSet/>
      <dgm:spPr/>
      <dgm:t>
        <a:bodyPr/>
        <a:lstStyle/>
        <a:p>
          <a:endParaRPr lang="da-DK"/>
        </a:p>
      </dgm:t>
    </dgm:pt>
    <dgm:pt modelId="{266D79A4-A7EC-4449-9E97-11FA55821D77}">
      <dgm:prSet/>
      <dgm:spPr/>
      <dgm:t>
        <a:bodyPr/>
        <a:lstStyle/>
        <a:p>
          <a:r>
            <a:rPr lang="fr-FR" b="0" i="0" dirty="0"/>
            <a:t>Learning </a:t>
          </a:r>
          <a:r>
            <a:rPr lang="fr-FR" b="0" i="0" dirty="0" err="1"/>
            <a:t>Technology</a:t>
          </a:r>
          <a:r>
            <a:rPr lang="fr-FR" b="0" i="0" dirty="0"/>
            <a:t>: </a:t>
          </a:r>
          <a:r>
            <a:rPr lang="da-DK" b="0" i="0" dirty="0"/>
            <a:t>Ryesgade 53B, </a:t>
          </a:r>
          <a:r>
            <a:rPr lang="da-DK" b="0" i="0" dirty="0" err="1"/>
            <a:t>opg</a:t>
          </a:r>
          <a:r>
            <a:rPr lang="da-DK" b="0" i="0" dirty="0"/>
            <a:t>. 98A, 2100 Copenhagen, Denmark (from 1st of Feb. 2022)</a:t>
          </a:r>
          <a:endParaRPr lang="fr-FR" b="0" i="0" dirty="0"/>
        </a:p>
      </dgm:t>
    </dgm:pt>
    <dgm:pt modelId="{170989C9-52BF-4425-8F5C-35F5796C8327}" type="parTrans" cxnId="{A4C5BE30-7054-4C39-87B4-2A47CBD170FA}">
      <dgm:prSet/>
      <dgm:spPr/>
      <dgm:t>
        <a:bodyPr/>
        <a:lstStyle/>
        <a:p>
          <a:endParaRPr lang="da-DK"/>
        </a:p>
      </dgm:t>
    </dgm:pt>
    <dgm:pt modelId="{1F485F9F-DAED-4B14-8D08-21589DA7F6A2}" type="sibTrans" cxnId="{A4C5BE30-7054-4C39-87B4-2A47CBD170FA}">
      <dgm:prSet/>
      <dgm:spPr/>
      <dgm:t>
        <a:bodyPr/>
        <a:lstStyle/>
        <a:p>
          <a:endParaRPr lang="da-DK"/>
        </a:p>
      </dgm:t>
    </dgm:pt>
    <dgm:pt modelId="{312BEE27-BCD0-4BBD-8D14-24738C2A2D5A}">
      <dgm:prSet/>
      <dgm:spPr>
        <a:ln>
          <a:solidFill>
            <a:srgbClr val="253485"/>
          </a:solidFill>
        </a:ln>
      </dgm:spPr>
      <dgm:t>
        <a:bodyPr/>
        <a:lstStyle/>
        <a:p>
          <a:r>
            <a:rPr lang="da-DK" b="0" i="0" dirty="0"/>
            <a:t>CAMES Herlev: Herlev Ringvej 75, 2730 Herlev, Denmark</a:t>
          </a:r>
          <a:endParaRPr lang="da-DK" dirty="0"/>
        </a:p>
      </dgm:t>
    </dgm:pt>
    <dgm:pt modelId="{AA17FF56-B22A-4670-89FC-C25EF5C7E4C2}" type="parTrans" cxnId="{A121A20F-833A-4ACF-8C48-B30D164F89CD}">
      <dgm:prSet/>
      <dgm:spPr/>
      <dgm:t>
        <a:bodyPr/>
        <a:lstStyle/>
        <a:p>
          <a:endParaRPr lang="da-DK"/>
        </a:p>
      </dgm:t>
    </dgm:pt>
    <dgm:pt modelId="{F0CEE55E-AFB3-47DB-81FC-2DA53C74D29E}" type="sibTrans" cxnId="{A121A20F-833A-4ACF-8C48-B30D164F89CD}">
      <dgm:prSet/>
      <dgm:spPr/>
      <dgm:t>
        <a:bodyPr/>
        <a:lstStyle/>
        <a:p>
          <a:endParaRPr lang="da-DK"/>
        </a:p>
      </dgm:t>
    </dgm:pt>
    <dgm:pt modelId="{3B257AB4-7840-43CF-B05E-AA91A0287368}">
      <dgm:prSet/>
      <dgm:spPr>
        <a:ln>
          <a:solidFill>
            <a:srgbClr val="253485"/>
          </a:solidFill>
        </a:ln>
      </dgm:spPr>
      <dgm:t>
        <a:bodyPr/>
        <a:lstStyle/>
        <a:p>
          <a:r>
            <a:rPr lang="da-DK" b="0" i="0" dirty="0"/>
            <a:t>CAMES Rigshospitalet: </a:t>
          </a:r>
          <a:r>
            <a:rPr lang="da-DK" b="0" i="0" dirty="0">
              <a:hlinkClick xmlns:r="http://schemas.openxmlformats.org/officeDocument/2006/relationships" r:id="rId1"/>
            </a:rPr>
            <a:t>https://www.regionh.dk/CAMES-english/Pages/default.aspx</a:t>
          </a:r>
          <a:r>
            <a:rPr lang="da-DK" b="0" i="0" dirty="0"/>
            <a:t> </a:t>
          </a:r>
          <a:endParaRPr lang="da-DK" dirty="0"/>
        </a:p>
      </dgm:t>
    </dgm:pt>
    <dgm:pt modelId="{5AA33079-4EF9-43F9-913B-C18119398E36}" type="parTrans" cxnId="{BD7EA8EA-B0EE-4241-9184-85235384837E}">
      <dgm:prSet/>
      <dgm:spPr/>
      <dgm:t>
        <a:bodyPr/>
        <a:lstStyle/>
        <a:p>
          <a:endParaRPr lang="da-DK"/>
        </a:p>
      </dgm:t>
    </dgm:pt>
    <dgm:pt modelId="{587A9D72-D522-4743-B59D-AFC95D07A7C2}" type="sibTrans" cxnId="{BD7EA8EA-B0EE-4241-9184-85235384837E}">
      <dgm:prSet/>
      <dgm:spPr/>
      <dgm:t>
        <a:bodyPr/>
        <a:lstStyle/>
        <a:p>
          <a:endParaRPr lang="da-DK"/>
        </a:p>
      </dgm:t>
    </dgm:pt>
    <dgm:pt modelId="{E20CC664-6BA4-4B18-A42D-E9C167D9FED6}">
      <dgm:prSet/>
      <dgm:spPr/>
      <dgm:t>
        <a:bodyPr/>
        <a:lstStyle/>
        <a:p>
          <a:r>
            <a:rPr lang="da-DK" b="0" i="0" dirty="0"/>
            <a:t>CAMES Herlev: </a:t>
          </a:r>
          <a:r>
            <a:rPr lang="da-DK" b="0" i="0" dirty="0">
              <a:hlinkClick xmlns:r="http://schemas.openxmlformats.org/officeDocument/2006/relationships" r:id="rId1"/>
            </a:rPr>
            <a:t>https://www.regionh.dk/CAMES-english/Pages/default.aspx</a:t>
          </a:r>
          <a:r>
            <a:rPr lang="da-DK" b="0" i="0" dirty="0"/>
            <a:t> </a:t>
          </a:r>
          <a:endParaRPr lang="da-DK" dirty="0"/>
        </a:p>
      </dgm:t>
    </dgm:pt>
    <dgm:pt modelId="{C9591173-0589-42F6-9E8A-507FC8730E65}" type="parTrans" cxnId="{FB25EB41-F263-4C96-98DA-C1E02CE8A34F}">
      <dgm:prSet/>
      <dgm:spPr/>
      <dgm:t>
        <a:bodyPr/>
        <a:lstStyle/>
        <a:p>
          <a:endParaRPr lang="da-DK"/>
        </a:p>
      </dgm:t>
    </dgm:pt>
    <dgm:pt modelId="{77EDA5C5-86F8-4F2A-A059-FADD548797D8}" type="sibTrans" cxnId="{FB25EB41-F263-4C96-98DA-C1E02CE8A34F}">
      <dgm:prSet/>
      <dgm:spPr/>
      <dgm:t>
        <a:bodyPr/>
        <a:lstStyle/>
        <a:p>
          <a:endParaRPr lang="da-DK"/>
        </a:p>
      </dgm:t>
    </dgm:pt>
    <dgm:pt modelId="{B56502F4-5452-44D4-B1DE-E9B845F9A99B}">
      <dgm:prSet/>
      <dgm:spPr/>
      <dgm:t>
        <a:bodyPr/>
        <a:lstStyle/>
        <a:p>
          <a:r>
            <a:rPr lang="fr-FR" b="0" i="0" dirty="0"/>
            <a:t>Learning </a:t>
          </a:r>
          <a:r>
            <a:rPr lang="fr-FR" b="0" i="0" dirty="0" err="1"/>
            <a:t>Technology</a:t>
          </a:r>
          <a:r>
            <a:rPr lang="fr-FR" b="0" i="0" dirty="0"/>
            <a:t>: </a:t>
          </a:r>
          <a:r>
            <a:rPr lang="da-DK" b="0" i="0" dirty="0">
              <a:hlinkClick xmlns:r="http://schemas.openxmlformats.org/officeDocument/2006/relationships" r:id="rId2"/>
            </a:rPr>
            <a:t>https://www.regionh.dk/e-learning/Sider/default.aspx</a:t>
          </a:r>
          <a:r>
            <a:rPr lang="da-DK" b="0" i="0" dirty="0"/>
            <a:t> </a:t>
          </a:r>
          <a:endParaRPr lang="fr-FR" b="0" i="0" dirty="0"/>
        </a:p>
      </dgm:t>
    </dgm:pt>
    <dgm:pt modelId="{D33B0AA6-F901-420B-B129-E69B6638007F}" type="parTrans" cxnId="{BFF1B4D9-9B4A-42B7-8255-EBC56302C633}">
      <dgm:prSet/>
      <dgm:spPr/>
      <dgm:t>
        <a:bodyPr/>
        <a:lstStyle/>
        <a:p>
          <a:endParaRPr lang="da-DK"/>
        </a:p>
      </dgm:t>
    </dgm:pt>
    <dgm:pt modelId="{93D4A997-A704-4E84-8374-5C0FB3D8FA34}" type="sibTrans" cxnId="{BFF1B4D9-9B4A-42B7-8255-EBC56302C633}">
      <dgm:prSet/>
      <dgm:spPr/>
      <dgm:t>
        <a:bodyPr/>
        <a:lstStyle/>
        <a:p>
          <a:endParaRPr lang="da-DK"/>
        </a:p>
      </dgm:t>
    </dgm:pt>
    <dgm:pt modelId="{8CE338F4-DF94-4020-B6A4-230701B72A88}" type="pres">
      <dgm:prSet presAssocID="{4E4584B9-8C70-4AB7-AE71-8ADCE22A5CC0}" presName="linear" presStyleCnt="0">
        <dgm:presLayoutVars>
          <dgm:dir/>
          <dgm:animLvl val="lvl"/>
          <dgm:resizeHandles val="exact"/>
        </dgm:presLayoutVars>
      </dgm:prSet>
      <dgm:spPr/>
    </dgm:pt>
    <dgm:pt modelId="{0A7454F5-0E54-49CA-BA8B-2F3FFEC5DBFF}" type="pres">
      <dgm:prSet presAssocID="{8274FBDD-490C-46E4-A92D-E48F6052403F}" presName="parentLin" presStyleCnt="0"/>
      <dgm:spPr/>
    </dgm:pt>
    <dgm:pt modelId="{8EACB796-7195-47C6-B460-FB55C1ABB306}" type="pres">
      <dgm:prSet presAssocID="{8274FBDD-490C-46E4-A92D-E48F6052403F}" presName="parentLeftMargin" presStyleLbl="node1" presStyleIdx="0" presStyleCnt="4"/>
      <dgm:spPr/>
    </dgm:pt>
    <dgm:pt modelId="{A6D25712-55AD-421E-A0A4-0F3CC2EDD6CC}" type="pres">
      <dgm:prSet presAssocID="{8274FBDD-490C-46E4-A92D-E48F6052403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FD6E29F-7757-4B1C-82C4-D4FCE92BB600}" type="pres">
      <dgm:prSet presAssocID="{8274FBDD-490C-46E4-A92D-E48F6052403F}" presName="negativeSpace" presStyleCnt="0"/>
      <dgm:spPr/>
    </dgm:pt>
    <dgm:pt modelId="{A279CD78-9A19-4358-96EA-CDDD247BD3DA}" type="pres">
      <dgm:prSet presAssocID="{8274FBDD-490C-46E4-A92D-E48F6052403F}" presName="childText" presStyleLbl="conFgAcc1" presStyleIdx="0" presStyleCnt="4">
        <dgm:presLayoutVars>
          <dgm:bulletEnabled val="1"/>
        </dgm:presLayoutVars>
      </dgm:prSet>
      <dgm:spPr/>
    </dgm:pt>
    <dgm:pt modelId="{3633FF47-613E-4EC4-8546-33417BCE8BD1}" type="pres">
      <dgm:prSet presAssocID="{EC46AAE3-A269-4A53-A8B5-73589B513DFD}" presName="spaceBetweenRectangles" presStyleCnt="0"/>
      <dgm:spPr/>
    </dgm:pt>
    <dgm:pt modelId="{DE91664F-9708-4EC7-88F5-B074D9E17E13}" type="pres">
      <dgm:prSet presAssocID="{599284AA-1156-45AF-96CD-188E7F519C9D}" presName="parentLin" presStyleCnt="0"/>
      <dgm:spPr/>
    </dgm:pt>
    <dgm:pt modelId="{A21D27B6-0154-4B50-A56D-51F73876AE93}" type="pres">
      <dgm:prSet presAssocID="{599284AA-1156-45AF-96CD-188E7F519C9D}" presName="parentLeftMargin" presStyleLbl="node1" presStyleIdx="0" presStyleCnt="4"/>
      <dgm:spPr/>
    </dgm:pt>
    <dgm:pt modelId="{29B593E0-0203-4681-AF0A-31E501516BD8}" type="pres">
      <dgm:prSet presAssocID="{599284AA-1156-45AF-96CD-188E7F519C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4782BEC-70E7-47C6-9F10-D2A8C225301C}" type="pres">
      <dgm:prSet presAssocID="{599284AA-1156-45AF-96CD-188E7F519C9D}" presName="negativeSpace" presStyleCnt="0"/>
      <dgm:spPr/>
    </dgm:pt>
    <dgm:pt modelId="{DD8BD6C7-5261-44DD-8FC0-23D01DD22B47}" type="pres">
      <dgm:prSet presAssocID="{599284AA-1156-45AF-96CD-188E7F519C9D}" presName="childText" presStyleLbl="conFgAcc1" presStyleIdx="1" presStyleCnt="4">
        <dgm:presLayoutVars>
          <dgm:bulletEnabled val="1"/>
        </dgm:presLayoutVars>
      </dgm:prSet>
      <dgm:spPr/>
    </dgm:pt>
    <dgm:pt modelId="{7A944025-9F5A-414C-AA8F-D7041D61D54E}" type="pres">
      <dgm:prSet presAssocID="{9E7A1CA7-2F7C-4D18-B3C7-27BAB03621BF}" presName="spaceBetweenRectangles" presStyleCnt="0"/>
      <dgm:spPr/>
    </dgm:pt>
    <dgm:pt modelId="{6F434EA5-D178-4668-904D-FD357F932E17}" type="pres">
      <dgm:prSet presAssocID="{164C7FB1-0DB8-4A75-BF95-1E6BA9CA1260}" presName="parentLin" presStyleCnt="0"/>
      <dgm:spPr/>
    </dgm:pt>
    <dgm:pt modelId="{80D68916-5EF5-4532-A7E1-78D739804862}" type="pres">
      <dgm:prSet presAssocID="{164C7FB1-0DB8-4A75-BF95-1E6BA9CA1260}" presName="parentLeftMargin" presStyleLbl="node1" presStyleIdx="1" presStyleCnt="4"/>
      <dgm:spPr/>
    </dgm:pt>
    <dgm:pt modelId="{A9D673A6-A1B2-4B9B-A2D7-91166E365DF6}" type="pres">
      <dgm:prSet presAssocID="{164C7FB1-0DB8-4A75-BF95-1E6BA9CA12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89D3D22-E7DA-4AD7-98C3-45AFF720C929}" type="pres">
      <dgm:prSet presAssocID="{164C7FB1-0DB8-4A75-BF95-1E6BA9CA1260}" presName="negativeSpace" presStyleCnt="0"/>
      <dgm:spPr/>
    </dgm:pt>
    <dgm:pt modelId="{90FCA94F-2016-405D-8783-FA62EA155B13}" type="pres">
      <dgm:prSet presAssocID="{164C7FB1-0DB8-4A75-BF95-1E6BA9CA1260}" presName="childText" presStyleLbl="conFgAcc1" presStyleIdx="2" presStyleCnt="4" custLinFactNeighborX="-15482" custLinFactNeighborY="-36553">
        <dgm:presLayoutVars>
          <dgm:bulletEnabled val="1"/>
        </dgm:presLayoutVars>
      </dgm:prSet>
      <dgm:spPr/>
    </dgm:pt>
    <dgm:pt modelId="{0A7D4A4F-7677-49B3-89DE-006B2D63E338}" type="pres">
      <dgm:prSet presAssocID="{3A06E95B-4542-4C56-A95D-F2DFE8C81C2F}" presName="spaceBetweenRectangles" presStyleCnt="0"/>
      <dgm:spPr/>
    </dgm:pt>
    <dgm:pt modelId="{4C296085-4769-49B5-85B5-031742F119BB}" type="pres">
      <dgm:prSet presAssocID="{F1CE87D8-4C43-45A5-A766-56295D4660C3}" presName="parentLin" presStyleCnt="0"/>
      <dgm:spPr/>
    </dgm:pt>
    <dgm:pt modelId="{9267281A-4ED8-426F-9CE4-D0753CB00D99}" type="pres">
      <dgm:prSet presAssocID="{F1CE87D8-4C43-45A5-A766-56295D4660C3}" presName="parentLeftMargin" presStyleLbl="node1" presStyleIdx="2" presStyleCnt="4"/>
      <dgm:spPr/>
    </dgm:pt>
    <dgm:pt modelId="{2DCD8ADE-6C0C-4B9F-A282-033A60F0C7D3}" type="pres">
      <dgm:prSet presAssocID="{F1CE87D8-4C43-45A5-A766-56295D4660C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5DCFBE7-79CD-4B01-A8E4-D4FB5A4BFE32}" type="pres">
      <dgm:prSet presAssocID="{F1CE87D8-4C43-45A5-A766-56295D4660C3}" presName="negativeSpace" presStyleCnt="0"/>
      <dgm:spPr/>
    </dgm:pt>
    <dgm:pt modelId="{42528E8B-4607-4BBC-BF20-2BF63CE3765F}" type="pres">
      <dgm:prSet presAssocID="{F1CE87D8-4C43-45A5-A766-56295D4660C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121A20F-833A-4ACF-8C48-B30D164F89CD}" srcId="{164C7FB1-0DB8-4A75-BF95-1E6BA9CA1260}" destId="{312BEE27-BCD0-4BBD-8D14-24738C2A2D5A}" srcOrd="1" destOrd="0" parTransId="{AA17FF56-B22A-4670-89FC-C25EF5C7E4C2}" sibTransId="{F0CEE55E-AFB3-47DB-81FC-2DA53C74D29E}"/>
    <dgm:cxn modelId="{DEF5D91A-FA44-4384-A8DE-A4DA55903205}" srcId="{164C7FB1-0DB8-4A75-BF95-1E6BA9CA1260}" destId="{7FB83E93-BF76-4174-A515-BE87C92C8CF2}" srcOrd="0" destOrd="0" parTransId="{A09AE60A-1763-4E01-835F-AA81DA3A1EF8}" sibTransId="{C5FBDC4F-E207-4F0C-807D-991405EE06C9}"/>
    <dgm:cxn modelId="{B726C61E-B188-475F-A240-BAB1289029E8}" srcId="{599284AA-1156-45AF-96CD-188E7F519C9D}" destId="{09069241-2749-43B0-9204-4858806FDDD0}" srcOrd="0" destOrd="0" parTransId="{5D1B6F10-7BEB-4F51-BEEA-4A5F36A60DED}" sibTransId="{829A0E65-C63D-4599-8F75-4AECA00C230C}"/>
    <dgm:cxn modelId="{A4C5BE30-7054-4C39-87B4-2A47CBD170FA}" srcId="{164C7FB1-0DB8-4A75-BF95-1E6BA9CA1260}" destId="{266D79A4-A7EC-4449-9E97-11FA55821D77}" srcOrd="2" destOrd="0" parTransId="{170989C9-52BF-4425-8F5C-35F5796C8327}" sibTransId="{1F485F9F-DAED-4B14-8D08-21589DA7F6A2}"/>
    <dgm:cxn modelId="{068E7060-7BBC-46E7-AE88-87C0C1C8044A}" type="presOf" srcId="{599284AA-1156-45AF-96CD-188E7F519C9D}" destId="{A21D27B6-0154-4B50-A56D-51F73876AE93}" srcOrd="0" destOrd="0" presId="urn:microsoft.com/office/officeart/2005/8/layout/list1"/>
    <dgm:cxn modelId="{E4DA6861-3D09-4EC6-AA1C-8768C29C7147}" type="presOf" srcId="{7FB83E93-BF76-4174-A515-BE87C92C8CF2}" destId="{90FCA94F-2016-405D-8783-FA62EA155B13}" srcOrd="0" destOrd="0" presId="urn:microsoft.com/office/officeart/2005/8/layout/list1"/>
    <dgm:cxn modelId="{FB25EB41-F263-4C96-98DA-C1E02CE8A34F}" srcId="{F1CE87D8-4C43-45A5-A766-56295D4660C3}" destId="{E20CC664-6BA4-4B18-A42D-E9C167D9FED6}" srcOrd="1" destOrd="0" parTransId="{C9591173-0589-42F6-9E8A-507FC8730E65}" sibTransId="{77EDA5C5-86F8-4F2A-A059-FADD548797D8}"/>
    <dgm:cxn modelId="{B70B0243-70D0-48E8-A846-90806FD15107}" type="presOf" srcId="{164C7FB1-0DB8-4A75-BF95-1E6BA9CA1260}" destId="{80D68916-5EF5-4532-A7E1-78D739804862}" srcOrd="0" destOrd="0" presId="urn:microsoft.com/office/officeart/2005/8/layout/list1"/>
    <dgm:cxn modelId="{C8DAA664-C712-4E8C-B2C5-0E0F8FA1E101}" type="presOf" srcId="{B56502F4-5452-44D4-B1DE-E9B845F9A99B}" destId="{42528E8B-4607-4BBC-BF20-2BF63CE3765F}" srcOrd="0" destOrd="2" presId="urn:microsoft.com/office/officeart/2005/8/layout/list1"/>
    <dgm:cxn modelId="{F257B364-9430-4973-B835-AC9788B5197A}" srcId="{8274FBDD-490C-46E4-A92D-E48F6052403F}" destId="{6E967334-BA23-4289-83A7-5D5C61A386F0}" srcOrd="0" destOrd="0" parTransId="{1C119B40-8A4F-41DC-83A0-534A46BF35B1}" sibTransId="{B3923166-CB67-48DF-B7C5-D91F4DD9DE48}"/>
    <dgm:cxn modelId="{7ECD3487-7F81-4342-9244-28AFF452CCE7}" type="presOf" srcId="{F1CE87D8-4C43-45A5-A766-56295D4660C3}" destId="{2DCD8ADE-6C0C-4B9F-A282-033A60F0C7D3}" srcOrd="1" destOrd="0" presId="urn:microsoft.com/office/officeart/2005/8/layout/list1"/>
    <dgm:cxn modelId="{D5AA7D87-AA98-4FBD-B1D1-99B0978ADD67}" srcId="{4E4584B9-8C70-4AB7-AE71-8ADCE22A5CC0}" destId="{164C7FB1-0DB8-4A75-BF95-1E6BA9CA1260}" srcOrd="2" destOrd="0" parTransId="{81C29B78-28BA-4928-B1DD-7EA627A398A9}" sibTransId="{3A06E95B-4542-4C56-A95D-F2DFE8C81C2F}"/>
    <dgm:cxn modelId="{D97B468D-59F3-41A7-8B83-2013896F34D7}" type="presOf" srcId="{8274FBDD-490C-46E4-A92D-E48F6052403F}" destId="{A6D25712-55AD-421E-A0A4-0F3CC2EDD6CC}" srcOrd="1" destOrd="0" presId="urn:microsoft.com/office/officeart/2005/8/layout/list1"/>
    <dgm:cxn modelId="{B6B09793-CE8B-4066-86B5-99A33D05AC4C}" type="presOf" srcId="{6E967334-BA23-4289-83A7-5D5C61A386F0}" destId="{A279CD78-9A19-4358-96EA-CDDD247BD3DA}" srcOrd="0" destOrd="0" presId="urn:microsoft.com/office/officeart/2005/8/layout/list1"/>
    <dgm:cxn modelId="{AF62E396-9B75-4273-AD7A-4A854401DF3B}" srcId="{4E4584B9-8C70-4AB7-AE71-8ADCE22A5CC0}" destId="{599284AA-1156-45AF-96CD-188E7F519C9D}" srcOrd="1" destOrd="0" parTransId="{2340BD1E-BB91-4AAB-BECC-F459B3AC8B70}" sibTransId="{9E7A1CA7-2F7C-4D18-B3C7-27BAB03621BF}"/>
    <dgm:cxn modelId="{D22C9C97-5034-48BC-814D-047242159EFB}" type="presOf" srcId="{266D79A4-A7EC-4449-9E97-11FA55821D77}" destId="{90FCA94F-2016-405D-8783-FA62EA155B13}" srcOrd="0" destOrd="2" presId="urn:microsoft.com/office/officeart/2005/8/layout/list1"/>
    <dgm:cxn modelId="{2C7CB697-7F1C-4B2D-9571-DCB0BB41847A}" type="presOf" srcId="{599284AA-1156-45AF-96CD-188E7F519C9D}" destId="{29B593E0-0203-4681-AF0A-31E501516BD8}" srcOrd="1" destOrd="0" presId="urn:microsoft.com/office/officeart/2005/8/layout/list1"/>
    <dgm:cxn modelId="{33E7EE9F-79A0-406F-BE11-2EB6FBF494FE}" type="presOf" srcId="{8274FBDD-490C-46E4-A92D-E48F6052403F}" destId="{8EACB796-7195-47C6-B460-FB55C1ABB306}" srcOrd="0" destOrd="0" presId="urn:microsoft.com/office/officeart/2005/8/layout/list1"/>
    <dgm:cxn modelId="{CDAA9DA3-09AB-42C1-A7C4-7A16F64E48F6}" type="presOf" srcId="{3B257AB4-7840-43CF-B05E-AA91A0287368}" destId="{42528E8B-4607-4BBC-BF20-2BF63CE3765F}" srcOrd="0" destOrd="0" presId="urn:microsoft.com/office/officeart/2005/8/layout/list1"/>
    <dgm:cxn modelId="{575199A9-C445-464C-BD98-9826CE041B44}" type="presOf" srcId="{164C7FB1-0DB8-4A75-BF95-1E6BA9CA1260}" destId="{A9D673A6-A1B2-4B9B-A2D7-91166E365DF6}" srcOrd="1" destOrd="0" presId="urn:microsoft.com/office/officeart/2005/8/layout/list1"/>
    <dgm:cxn modelId="{6875DDAC-1560-49B4-8A48-7D3398202FF4}" type="presOf" srcId="{E20CC664-6BA4-4B18-A42D-E9C167D9FED6}" destId="{42528E8B-4607-4BBC-BF20-2BF63CE3765F}" srcOrd="0" destOrd="1" presId="urn:microsoft.com/office/officeart/2005/8/layout/list1"/>
    <dgm:cxn modelId="{010CB4B6-47BB-4795-99B1-33CCB53A0B61}" srcId="{4E4584B9-8C70-4AB7-AE71-8ADCE22A5CC0}" destId="{F1CE87D8-4C43-45A5-A766-56295D4660C3}" srcOrd="3" destOrd="0" parTransId="{44921830-D852-45DA-BE1D-3E3115F54242}" sibTransId="{92539805-CA0F-4513-A4C7-555CFCD1E34A}"/>
    <dgm:cxn modelId="{902B7DCC-5689-4C86-8226-4A5A7A2E01D4}" type="presOf" srcId="{F1CE87D8-4C43-45A5-A766-56295D4660C3}" destId="{9267281A-4ED8-426F-9CE4-D0753CB00D99}" srcOrd="0" destOrd="0" presId="urn:microsoft.com/office/officeart/2005/8/layout/list1"/>
    <dgm:cxn modelId="{961A8BD2-195B-4E19-A221-B8E31BBDD77F}" srcId="{4E4584B9-8C70-4AB7-AE71-8ADCE22A5CC0}" destId="{8274FBDD-490C-46E4-A92D-E48F6052403F}" srcOrd="0" destOrd="0" parTransId="{20C5833B-7444-43A8-BD02-D38E7EA1839E}" sibTransId="{EC46AAE3-A269-4A53-A8B5-73589B513DFD}"/>
    <dgm:cxn modelId="{EDE012D8-8E1E-4593-8774-2DA9B2BCBB63}" type="presOf" srcId="{4E4584B9-8C70-4AB7-AE71-8ADCE22A5CC0}" destId="{8CE338F4-DF94-4020-B6A4-230701B72A88}" srcOrd="0" destOrd="0" presId="urn:microsoft.com/office/officeart/2005/8/layout/list1"/>
    <dgm:cxn modelId="{BFF1B4D9-9B4A-42B7-8255-EBC56302C633}" srcId="{F1CE87D8-4C43-45A5-A766-56295D4660C3}" destId="{B56502F4-5452-44D4-B1DE-E9B845F9A99B}" srcOrd="2" destOrd="0" parTransId="{D33B0AA6-F901-420B-B129-E69B6638007F}" sibTransId="{93D4A997-A704-4E84-8374-5C0FB3D8FA34}"/>
    <dgm:cxn modelId="{D5DDEEE0-8F85-437A-BAA2-37C9E4DD0014}" type="presOf" srcId="{312BEE27-BCD0-4BBD-8D14-24738C2A2D5A}" destId="{90FCA94F-2016-405D-8783-FA62EA155B13}" srcOrd="0" destOrd="1" presId="urn:microsoft.com/office/officeart/2005/8/layout/list1"/>
    <dgm:cxn modelId="{A52835EA-CEC6-47B2-B5F3-13C7AE656EE8}" type="presOf" srcId="{09069241-2749-43B0-9204-4858806FDDD0}" destId="{DD8BD6C7-5261-44DD-8FC0-23D01DD22B47}" srcOrd="0" destOrd="0" presId="urn:microsoft.com/office/officeart/2005/8/layout/list1"/>
    <dgm:cxn modelId="{BD7EA8EA-B0EE-4241-9184-85235384837E}" srcId="{F1CE87D8-4C43-45A5-A766-56295D4660C3}" destId="{3B257AB4-7840-43CF-B05E-AA91A0287368}" srcOrd="0" destOrd="0" parTransId="{5AA33079-4EF9-43F9-913B-C18119398E36}" sibTransId="{587A9D72-D522-4743-B59D-AFC95D07A7C2}"/>
    <dgm:cxn modelId="{922BF4C5-FACA-4EED-8967-4C751C408536}" type="presParOf" srcId="{8CE338F4-DF94-4020-B6A4-230701B72A88}" destId="{0A7454F5-0E54-49CA-BA8B-2F3FFEC5DBFF}" srcOrd="0" destOrd="0" presId="urn:microsoft.com/office/officeart/2005/8/layout/list1"/>
    <dgm:cxn modelId="{86D9E46E-231A-4686-9152-A1CA85B00ABE}" type="presParOf" srcId="{0A7454F5-0E54-49CA-BA8B-2F3FFEC5DBFF}" destId="{8EACB796-7195-47C6-B460-FB55C1ABB306}" srcOrd="0" destOrd="0" presId="urn:microsoft.com/office/officeart/2005/8/layout/list1"/>
    <dgm:cxn modelId="{D06E59E9-CEF2-4599-B71C-F9018A798A45}" type="presParOf" srcId="{0A7454F5-0E54-49CA-BA8B-2F3FFEC5DBFF}" destId="{A6D25712-55AD-421E-A0A4-0F3CC2EDD6CC}" srcOrd="1" destOrd="0" presId="urn:microsoft.com/office/officeart/2005/8/layout/list1"/>
    <dgm:cxn modelId="{6ADA706E-1BCE-4C7E-B4A0-BC166D490BCC}" type="presParOf" srcId="{8CE338F4-DF94-4020-B6A4-230701B72A88}" destId="{5FD6E29F-7757-4B1C-82C4-D4FCE92BB600}" srcOrd="1" destOrd="0" presId="urn:microsoft.com/office/officeart/2005/8/layout/list1"/>
    <dgm:cxn modelId="{D9CA7C7D-640B-46D5-98D5-ACE4BDE8C03F}" type="presParOf" srcId="{8CE338F4-DF94-4020-B6A4-230701B72A88}" destId="{A279CD78-9A19-4358-96EA-CDDD247BD3DA}" srcOrd="2" destOrd="0" presId="urn:microsoft.com/office/officeart/2005/8/layout/list1"/>
    <dgm:cxn modelId="{0B3BAC31-3417-483A-96A1-8317411ABE46}" type="presParOf" srcId="{8CE338F4-DF94-4020-B6A4-230701B72A88}" destId="{3633FF47-613E-4EC4-8546-33417BCE8BD1}" srcOrd="3" destOrd="0" presId="urn:microsoft.com/office/officeart/2005/8/layout/list1"/>
    <dgm:cxn modelId="{79B11B0D-E7AC-46EC-8175-A84D0843710B}" type="presParOf" srcId="{8CE338F4-DF94-4020-B6A4-230701B72A88}" destId="{DE91664F-9708-4EC7-88F5-B074D9E17E13}" srcOrd="4" destOrd="0" presId="urn:microsoft.com/office/officeart/2005/8/layout/list1"/>
    <dgm:cxn modelId="{B5613A71-B862-46ED-BFEC-61F5E99174E1}" type="presParOf" srcId="{DE91664F-9708-4EC7-88F5-B074D9E17E13}" destId="{A21D27B6-0154-4B50-A56D-51F73876AE93}" srcOrd="0" destOrd="0" presId="urn:microsoft.com/office/officeart/2005/8/layout/list1"/>
    <dgm:cxn modelId="{3A7EEC6E-C719-46C7-9402-47EE105CD1B1}" type="presParOf" srcId="{DE91664F-9708-4EC7-88F5-B074D9E17E13}" destId="{29B593E0-0203-4681-AF0A-31E501516BD8}" srcOrd="1" destOrd="0" presId="urn:microsoft.com/office/officeart/2005/8/layout/list1"/>
    <dgm:cxn modelId="{C36BD3FD-94A6-4B4D-9F2C-17563FAA0345}" type="presParOf" srcId="{8CE338F4-DF94-4020-B6A4-230701B72A88}" destId="{84782BEC-70E7-47C6-9F10-D2A8C225301C}" srcOrd="5" destOrd="0" presId="urn:microsoft.com/office/officeart/2005/8/layout/list1"/>
    <dgm:cxn modelId="{A13BFD57-1493-4101-BBA1-5A1C48C2E78F}" type="presParOf" srcId="{8CE338F4-DF94-4020-B6A4-230701B72A88}" destId="{DD8BD6C7-5261-44DD-8FC0-23D01DD22B47}" srcOrd="6" destOrd="0" presId="urn:microsoft.com/office/officeart/2005/8/layout/list1"/>
    <dgm:cxn modelId="{1E1F3544-A8DA-497C-999E-C6E626D362F4}" type="presParOf" srcId="{8CE338F4-DF94-4020-B6A4-230701B72A88}" destId="{7A944025-9F5A-414C-AA8F-D7041D61D54E}" srcOrd="7" destOrd="0" presId="urn:microsoft.com/office/officeart/2005/8/layout/list1"/>
    <dgm:cxn modelId="{2AA364BE-911E-47EC-BC48-0F2DB054E038}" type="presParOf" srcId="{8CE338F4-DF94-4020-B6A4-230701B72A88}" destId="{6F434EA5-D178-4668-904D-FD357F932E17}" srcOrd="8" destOrd="0" presId="urn:microsoft.com/office/officeart/2005/8/layout/list1"/>
    <dgm:cxn modelId="{74258EF8-5701-406B-B576-E52F50BEB0AC}" type="presParOf" srcId="{6F434EA5-D178-4668-904D-FD357F932E17}" destId="{80D68916-5EF5-4532-A7E1-78D739804862}" srcOrd="0" destOrd="0" presId="urn:microsoft.com/office/officeart/2005/8/layout/list1"/>
    <dgm:cxn modelId="{288837C1-5A8B-48E4-88F5-B5DC907B5532}" type="presParOf" srcId="{6F434EA5-D178-4668-904D-FD357F932E17}" destId="{A9D673A6-A1B2-4B9B-A2D7-91166E365DF6}" srcOrd="1" destOrd="0" presId="urn:microsoft.com/office/officeart/2005/8/layout/list1"/>
    <dgm:cxn modelId="{8059B9C0-9523-48AF-9248-1CF9543C2D25}" type="presParOf" srcId="{8CE338F4-DF94-4020-B6A4-230701B72A88}" destId="{389D3D22-E7DA-4AD7-98C3-45AFF720C929}" srcOrd="9" destOrd="0" presId="urn:microsoft.com/office/officeart/2005/8/layout/list1"/>
    <dgm:cxn modelId="{B822A056-7756-4632-9BC3-AFB0CAD7DD4D}" type="presParOf" srcId="{8CE338F4-DF94-4020-B6A4-230701B72A88}" destId="{90FCA94F-2016-405D-8783-FA62EA155B13}" srcOrd="10" destOrd="0" presId="urn:microsoft.com/office/officeart/2005/8/layout/list1"/>
    <dgm:cxn modelId="{8D07C0C1-43C0-42EC-BB2C-2BF7BB601DEC}" type="presParOf" srcId="{8CE338F4-DF94-4020-B6A4-230701B72A88}" destId="{0A7D4A4F-7677-49B3-89DE-006B2D63E338}" srcOrd="11" destOrd="0" presId="urn:microsoft.com/office/officeart/2005/8/layout/list1"/>
    <dgm:cxn modelId="{D229AE47-24F2-4AD4-9EBB-2A227E70C14E}" type="presParOf" srcId="{8CE338F4-DF94-4020-B6A4-230701B72A88}" destId="{4C296085-4769-49B5-85B5-031742F119BB}" srcOrd="12" destOrd="0" presId="urn:microsoft.com/office/officeart/2005/8/layout/list1"/>
    <dgm:cxn modelId="{79DF1EDD-F061-42BB-9F6E-3DD8F3F7D9D8}" type="presParOf" srcId="{4C296085-4769-49B5-85B5-031742F119BB}" destId="{9267281A-4ED8-426F-9CE4-D0753CB00D99}" srcOrd="0" destOrd="0" presId="urn:microsoft.com/office/officeart/2005/8/layout/list1"/>
    <dgm:cxn modelId="{03E04144-4EAA-459F-9531-033193B22B3F}" type="presParOf" srcId="{4C296085-4769-49B5-85B5-031742F119BB}" destId="{2DCD8ADE-6C0C-4B9F-A282-033A60F0C7D3}" srcOrd="1" destOrd="0" presId="urn:microsoft.com/office/officeart/2005/8/layout/list1"/>
    <dgm:cxn modelId="{C1119C9B-2192-441A-ACCC-2412122F87F2}" type="presParOf" srcId="{8CE338F4-DF94-4020-B6A4-230701B72A88}" destId="{15DCFBE7-79CD-4B01-A8E4-D4FB5A4BFE32}" srcOrd="13" destOrd="0" presId="urn:microsoft.com/office/officeart/2005/8/layout/list1"/>
    <dgm:cxn modelId="{961E20F6-16FE-40BD-AC99-3F54C5B966C5}" type="presParOf" srcId="{8CE338F4-DF94-4020-B6A4-230701B72A88}" destId="{42528E8B-4607-4BBC-BF20-2BF63CE3765F}" srcOrd="14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9CD78-9A19-4358-96EA-CDDD247BD3DA}">
      <dsp:nvSpPr>
        <dsp:cNvPr id="0" name=""/>
        <dsp:cNvSpPr/>
      </dsp:nvSpPr>
      <dsp:spPr>
        <a:xfrm>
          <a:off x="0" y="391866"/>
          <a:ext cx="996611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5348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482" tIns="333248" rIns="7734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Copenhagen Academy for Medical Education and Simulation </a:t>
          </a:r>
          <a:r>
            <a:rPr lang="en-US" sz="1600" b="1" kern="1200" dirty="0"/>
            <a:t>(CAMES)</a:t>
          </a:r>
          <a:endParaRPr lang="da-DK" sz="1600" b="1" kern="1200" dirty="0"/>
        </a:p>
      </dsp:txBody>
      <dsp:txXfrm>
        <a:off x="0" y="391866"/>
        <a:ext cx="9966119" cy="680400"/>
      </dsp:txXfrm>
    </dsp:sp>
    <dsp:sp modelId="{A6D25712-55AD-421E-A0A4-0F3CC2EDD6CC}">
      <dsp:nvSpPr>
        <dsp:cNvPr id="0" name=""/>
        <dsp:cNvSpPr/>
      </dsp:nvSpPr>
      <dsp:spPr>
        <a:xfrm>
          <a:off x="498306" y="155706"/>
          <a:ext cx="6976284" cy="472320"/>
        </a:xfrm>
        <a:prstGeom prst="roundRect">
          <a:avLst/>
        </a:prstGeom>
        <a:solidFill>
          <a:srgbClr val="2534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687" tIns="0" rIns="2636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Official  name of the </a:t>
          </a:r>
          <a:r>
            <a:rPr lang="en-US" sz="2500" b="0" kern="1200" noProof="0" dirty="0" err="1">
              <a:effectLst/>
              <a:latin typeface="Calibri" panose="020F0502020204030204" pitchFamily="34" charset="0"/>
              <a:ea typeface="Calibri" panose="020F0502020204030204" pitchFamily="34" charset="0"/>
            </a:rPr>
            <a:t>centre</a:t>
          </a:r>
          <a:endParaRPr lang="en-US" sz="2500" b="0" kern="1200" noProof="0" dirty="0"/>
        </a:p>
      </dsp:txBody>
      <dsp:txXfrm>
        <a:off x="521363" y="178763"/>
        <a:ext cx="6930170" cy="426206"/>
      </dsp:txXfrm>
    </dsp:sp>
    <dsp:sp modelId="{DD8BD6C7-5261-44DD-8FC0-23D01DD22B47}">
      <dsp:nvSpPr>
        <dsp:cNvPr id="0" name=""/>
        <dsp:cNvSpPr/>
      </dsp:nvSpPr>
      <dsp:spPr>
        <a:xfrm>
          <a:off x="0" y="1394826"/>
          <a:ext cx="996611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5348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482" tIns="333248" rIns="7734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Centre for Human Resources and Education, </a:t>
          </a:r>
          <a:br>
            <a:rPr lang="en-US" sz="1600" b="0" i="0" kern="1200" dirty="0"/>
          </a:br>
          <a:r>
            <a:rPr lang="en-US" sz="1600" b="0" i="0" kern="1200" dirty="0"/>
            <a:t>The Capital Region of Denmark</a:t>
          </a:r>
          <a:endParaRPr lang="da-DK" sz="1600" kern="1200" dirty="0"/>
        </a:p>
      </dsp:txBody>
      <dsp:txXfrm>
        <a:off x="0" y="1394826"/>
        <a:ext cx="9966119" cy="907200"/>
      </dsp:txXfrm>
    </dsp:sp>
    <dsp:sp modelId="{29B593E0-0203-4681-AF0A-31E501516BD8}">
      <dsp:nvSpPr>
        <dsp:cNvPr id="0" name=""/>
        <dsp:cNvSpPr/>
      </dsp:nvSpPr>
      <dsp:spPr>
        <a:xfrm>
          <a:off x="498306" y="1158666"/>
          <a:ext cx="6976284" cy="472320"/>
        </a:xfrm>
        <a:prstGeom prst="roundRect">
          <a:avLst/>
        </a:prstGeom>
        <a:solidFill>
          <a:srgbClr val="2534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687" tIns="0" rIns="2636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Name of parent organization </a:t>
          </a:r>
          <a:endParaRPr lang="en-US" sz="2500" b="0" kern="1200" noProof="0" dirty="0"/>
        </a:p>
      </dsp:txBody>
      <dsp:txXfrm>
        <a:off x="521363" y="1181723"/>
        <a:ext cx="6930170" cy="426206"/>
      </dsp:txXfrm>
    </dsp:sp>
    <dsp:sp modelId="{90FCA94F-2016-405D-8783-FA62EA155B13}">
      <dsp:nvSpPr>
        <dsp:cNvPr id="0" name=""/>
        <dsp:cNvSpPr/>
      </dsp:nvSpPr>
      <dsp:spPr>
        <a:xfrm>
          <a:off x="0" y="2593004"/>
          <a:ext cx="9966119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5348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482" tIns="333248" rIns="7734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b="0" i="0" kern="1200" dirty="0"/>
            <a:t>CAMES Rigshospitalet: Ryesgade 53B, </a:t>
          </a:r>
          <a:r>
            <a:rPr lang="da-DK" sz="1600" b="0" i="0" kern="1200" dirty="0" err="1"/>
            <a:t>opg</a:t>
          </a:r>
          <a:r>
            <a:rPr lang="da-DK" sz="1600" b="0" i="0" kern="1200" dirty="0"/>
            <a:t>. 98A, 2100 Copenhagen, Denmark</a:t>
          </a:r>
          <a:endParaRPr lang="da-D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b="0" i="0" kern="1200" dirty="0"/>
            <a:t>CAMES Herlev: Herlev Ringvej 75, 2730 Herlev, Denmark</a:t>
          </a:r>
          <a:endParaRPr lang="da-D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0" i="0" kern="1200" dirty="0"/>
            <a:t>Learning </a:t>
          </a:r>
          <a:r>
            <a:rPr lang="fr-FR" sz="1600" b="0" i="0" kern="1200" dirty="0" err="1"/>
            <a:t>Technology</a:t>
          </a:r>
          <a:r>
            <a:rPr lang="fr-FR" sz="1600" b="0" i="0" kern="1200" dirty="0"/>
            <a:t>: </a:t>
          </a:r>
          <a:r>
            <a:rPr lang="da-DK" sz="1600" b="0" i="0" kern="1200" dirty="0"/>
            <a:t>Ryesgade 53B, </a:t>
          </a:r>
          <a:r>
            <a:rPr lang="da-DK" sz="1600" b="0" i="0" kern="1200" dirty="0" err="1"/>
            <a:t>opg</a:t>
          </a:r>
          <a:r>
            <a:rPr lang="da-DK" sz="1600" b="0" i="0" kern="1200" dirty="0"/>
            <a:t>. 98A, 2100 Copenhagen, Denmark (from 1st of Feb. 2022)</a:t>
          </a:r>
          <a:endParaRPr lang="fr-FR" sz="1600" b="0" i="0" kern="1200" dirty="0"/>
        </a:p>
      </dsp:txBody>
      <dsp:txXfrm>
        <a:off x="0" y="2593004"/>
        <a:ext cx="9966119" cy="1209600"/>
      </dsp:txXfrm>
    </dsp:sp>
    <dsp:sp modelId="{A9D673A6-A1B2-4B9B-A2D7-91166E365DF6}">
      <dsp:nvSpPr>
        <dsp:cNvPr id="0" name=""/>
        <dsp:cNvSpPr/>
      </dsp:nvSpPr>
      <dsp:spPr>
        <a:xfrm>
          <a:off x="498306" y="2388426"/>
          <a:ext cx="6976284" cy="472320"/>
        </a:xfrm>
        <a:prstGeom prst="roundRect">
          <a:avLst/>
        </a:prstGeom>
        <a:solidFill>
          <a:srgbClr val="2534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687" tIns="0" rIns="2636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noProof="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Country / Location / Address with zip code </a:t>
          </a:r>
          <a:endParaRPr lang="en-US" sz="2500" b="0" kern="1200" noProof="0" dirty="0"/>
        </a:p>
      </dsp:txBody>
      <dsp:txXfrm>
        <a:off x="521363" y="2411483"/>
        <a:ext cx="6930170" cy="426206"/>
      </dsp:txXfrm>
    </dsp:sp>
    <dsp:sp modelId="{42528E8B-4607-4BBC-BF20-2BF63CE3765F}">
      <dsp:nvSpPr>
        <dsp:cNvPr id="0" name=""/>
        <dsp:cNvSpPr/>
      </dsp:nvSpPr>
      <dsp:spPr>
        <a:xfrm>
          <a:off x="0" y="4156746"/>
          <a:ext cx="9966119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5348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482" tIns="333248" rIns="77348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b="0" i="0" kern="1200" dirty="0"/>
            <a:t>CAMES Rigshospitalet: </a:t>
          </a:r>
          <a:r>
            <a:rPr lang="da-DK" sz="1600" b="0" i="0" kern="1200" dirty="0">
              <a:hlinkClick xmlns:r="http://schemas.openxmlformats.org/officeDocument/2006/relationships" r:id="rId1"/>
            </a:rPr>
            <a:t>https://www.regionh.dk/CAMES-english/Pages/default.aspx</a:t>
          </a:r>
          <a:r>
            <a:rPr lang="da-DK" sz="1600" b="0" i="0" kern="1200" dirty="0"/>
            <a:t> </a:t>
          </a:r>
          <a:endParaRPr lang="da-D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600" b="0" i="0" kern="1200" dirty="0"/>
            <a:t>CAMES Herlev: </a:t>
          </a:r>
          <a:r>
            <a:rPr lang="da-DK" sz="1600" b="0" i="0" kern="1200" dirty="0">
              <a:hlinkClick xmlns:r="http://schemas.openxmlformats.org/officeDocument/2006/relationships" r:id="rId1"/>
            </a:rPr>
            <a:t>https://www.regionh.dk/CAMES-english/Pages/default.aspx</a:t>
          </a:r>
          <a:r>
            <a:rPr lang="da-DK" sz="1600" b="0" i="0" kern="1200" dirty="0"/>
            <a:t> </a:t>
          </a:r>
          <a:endParaRPr lang="da-DK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0" i="0" kern="1200" dirty="0"/>
            <a:t>Learning </a:t>
          </a:r>
          <a:r>
            <a:rPr lang="fr-FR" sz="1600" b="0" i="0" kern="1200" dirty="0" err="1"/>
            <a:t>Technology</a:t>
          </a:r>
          <a:r>
            <a:rPr lang="fr-FR" sz="1600" b="0" i="0" kern="1200" dirty="0"/>
            <a:t>: </a:t>
          </a:r>
          <a:r>
            <a:rPr lang="da-DK" sz="1600" b="0" i="0" kern="1200" dirty="0">
              <a:hlinkClick xmlns:r="http://schemas.openxmlformats.org/officeDocument/2006/relationships" r:id="rId2"/>
            </a:rPr>
            <a:t>https://www.regionh.dk/e-learning/Sider/default.aspx</a:t>
          </a:r>
          <a:r>
            <a:rPr lang="da-DK" sz="1600" b="0" i="0" kern="1200" dirty="0"/>
            <a:t> </a:t>
          </a:r>
          <a:endParaRPr lang="fr-FR" sz="1600" b="0" i="0" kern="1200" dirty="0"/>
        </a:p>
      </dsp:txBody>
      <dsp:txXfrm>
        <a:off x="0" y="4156746"/>
        <a:ext cx="9966119" cy="1209600"/>
      </dsp:txXfrm>
    </dsp:sp>
    <dsp:sp modelId="{2DCD8ADE-6C0C-4B9F-A282-033A60F0C7D3}">
      <dsp:nvSpPr>
        <dsp:cNvPr id="0" name=""/>
        <dsp:cNvSpPr/>
      </dsp:nvSpPr>
      <dsp:spPr>
        <a:xfrm>
          <a:off x="498306" y="3920586"/>
          <a:ext cx="6976284" cy="472320"/>
        </a:xfrm>
        <a:prstGeom prst="roundRect">
          <a:avLst/>
        </a:prstGeom>
        <a:solidFill>
          <a:srgbClr val="25348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687" tIns="0" rIns="26368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500" b="0" kern="120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Website link (</a:t>
          </a:r>
          <a:r>
            <a:rPr lang="da-DK" sz="2500" b="0" kern="1200" dirty="0" err="1">
              <a:effectLst/>
              <a:latin typeface="Calibri" panose="020F0502020204030204" pitchFamily="34" charset="0"/>
              <a:ea typeface="Calibri" panose="020F0502020204030204" pitchFamily="34" charset="0"/>
            </a:rPr>
            <a:t>functional</a:t>
          </a:r>
          <a:r>
            <a:rPr lang="da-DK" sz="2500" b="0" kern="1200" dirty="0">
              <a:effectLst/>
              <a:latin typeface="Calibri" panose="020F0502020204030204" pitchFamily="34" charset="0"/>
              <a:ea typeface="Calibri" panose="020F0502020204030204" pitchFamily="34" charset="0"/>
            </a:rPr>
            <a:t>) </a:t>
          </a:r>
          <a:endParaRPr lang="en-US" sz="2500" b="0" kern="1200" noProof="0" dirty="0"/>
        </a:p>
      </dsp:txBody>
      <dsp:txXfrm>
        <a:off x="521363" y="3943643"/>
        <a:ext cx="6930170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06CE0-9ACA-4F1A-8505-F1DF72ED652D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854F-9245-4395-AA07-8F470587338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981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050FA-10C0-4626-83F7-C33689BBA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CE49147-0ACD-409D-A669-D94F832C6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56C740-6E5F-4AE3-8A6A-E2487E63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F8A32F-3D89-445A-ACBA-19DEB715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BDB354-D115-4F09-9626-13791779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11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A853F-FC68-474D-8A1A-34D9148F1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36BBD63-754B-470F-9DD9-90D1644E1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3C37847-F3A5-4EC7-9B9A-5E879D9A0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42AFFD9-314C-4E29-ACC4-6ADAB9B5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ACC060-2876-4348-9A06-D091F52D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187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61EC274-C7E2-4815-98B8-681DA46C6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DCEE293-9146-4B2B-AC23-44DC33BEE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E0C235-90D0-470C-B5E4-F968EAB9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882FA1-977D-4030-87C5-E07349B4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272098-11E3-43C1-8FE3-A09FD6E6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2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25C38-AC33-48FA-9633-110917D7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D5BCD07-F301-4822-B61D-E21572447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FFD3CB-4F41-4750-A45F-CB737B1F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056ED-6DF7-48C6-BADB-0FF15868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F2A3CED-35C6-4963-8BBD-043D889D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26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D4623-EE31-4005-AF37-DDE7537CF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4A0315C-E94F-4993-88C0-1C5186BE1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F86659-EADB-4947-B3C1-2A872578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BBD53E-0C78-479F-BD05-0E56611DA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3FC204F-0ADB-4E29-B0E7-B770F994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096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FB894-105D-43F7-A414-3087E57A4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7EC141-1999-4438-BB20-61B5B035A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2A017AC-BE92-437B-A137-897D577FA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6C8164B-FAD4-4033-A9D9-6DAB2998A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6F6BF95-C0FD-4561-A8C9-53DF71C5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6191A05-885A-4D8B-A964-9BBBC6A0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586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043B7-DCE6-4DEB-9305-C672A918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6FBE09-C2CA-4669-B048-BC8C28DBB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A335CC-F592-40DD-92EA-6ED794AE7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7F87421-3AE9-4D3C-9ED1-7C649E53D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31A75F2-68B7-4515-A07B-98AD2FD6F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7AB3AAB-472B-4AAA-906B-9F069BD11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7AB4EC2-9217-4341-AB53-87031AC9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83F0DAC-607B-4875-AB9A-F267F0D1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376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4D937-C535-4E25-B828-75C80CFB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C6A9B3C-EBE9-488B-9A6D-EA5DC075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8092DC7-A922-479C-8502-A41B561F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70A50F0-5E64-403F-9D92-C62018FF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60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0A61274-27FA-4369-8F45-0CA6DB68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2867A2B-CB2C-4F9F-9DC6-FF9DC4412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7171319-6DC4-4286-9AB9-95CE4A92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01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D1105-FB15-441C-8388-00E1213B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897C3D-A505-4F7E-BA43-05072D18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F2F4395-6996-48C0-93F1-CB77213BA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A80B70-3EEE-4839-8F10-536203DD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3CA7A32-0B13-4FE6-9ED8-314F46D1A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49C6CA0-085E-409D-BF65-2B7CF4AB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68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D11E7-7A38-46CC-8158-FBEEFAA4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843BDFD-0798-46AF-871C-463D9E98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9ADB6D0-4947-493D-9E14-296D736A1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A1D2B2C-37C0-4ED7-91C6-427C2C7C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17CAB43-AB45-4327-8186-3CD0D3A0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CE452B-1F94-4B30-ACC2-A97F6526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20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A27F8D7-5834-4636-B5B4-DC75396D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904B221-1134-4C02-BD44-E898C1360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97884F-518D-4A65-A7EF-46E00FCB1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A85F-E762-41B5-9E84-9EE676A54F1E}" type="datetimeFigureOut">
              <a:rPr lang="da-DK" smtClean="0"/>
              <a:t>11-12-2021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B05570-72BD-41F7-8293-1B38BEDC7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AC213A-188C-4232-A26C-F941034D4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337BC-0612-40B1-877F-0F5F3BED7786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22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244F425-C21E-47D8-AE22-F73BBE7E7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594897"/>
              </p:ext>
            </p:extLst>
          </p:nvPr>
        </p:nvGraphicFramePr>
        <p:xfrm>
          <a:off x="1112940" y="243281"/>
          <a:ext cx="9966120" cy="5522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3">
            <a:extLst>
              <a:ext uri="{FF2B5EF4-FFF2-40B4-BE49-F238E27FC236}">
                <a16:creationId xmlns:a16="http://schemas.microsoft.com/office/drawing/2014/main" id="{AB1FD735-CF2F-4B86-AA26-78B7C4D5F38B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9632" y="5765334"/>
            <a:ext cx="894462" cy="9000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4339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5BF477B4-4A99-4843-BB87-D81B08D88418}"/>
              </a:ext>
            </a:extLst>
          </p:cNvPr>
          <p:cNvSpPr txBox="1">
            <a:spLocks noChangeArrowheads="1"/>
          </p:cNvSpPr>
          <p:nvPr/>
        </p:nvSpPr>
        <p:spPr>
          <a:xfrm>
            <a:off x="2308214" y="184277"/>
            <a:ext cx="7772400" cy="71782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r>
              <a:rPr lang="nl-NL" altLang="en-US" sz="3200" kern="0" dirty="0">
                <a:solidFill>
                  <a:srgbClr val="000066"/>
                </a:solidFill>
                <a:latin typeface="+mn-lt"/>
                <a:cs typeface="Times New Roman" panose="02020603050405020304" pitchFamily="18" charset="0"/>
              </a:rPr>
              <a:t>Governance &amp; Administration</a:t>
            </a:r>
          </a:p>
        </p:txBody>
      </p:sp>
      <p:pic>
        <p:nvPicPr>
          <p:cNvPr id="27" name="Afbeelding 3">
            <a:extLst>
              <a:ext uri="{FF2B5EF4-FFF2-40B4-BE49-F238E27FC236}">
                <a16:creationId xmlns:a16="http://schemas.microsoft.com/office/drawing/2014/main" id="{516F0EC7-BCEF-4DAD-86DF-CAE9C0E159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465" y="5773723"/>
            <a:ext cx="894462" cy="900000"/>
          </a:xfrm>
          <a:prstGeom prst="ellipse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AF5A4D28-827F-4C60-9607-F6ADA292A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853" y="825854"/>
            <a:ext cx="9259126" cy="584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1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149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Farsana Khan</dc:creator>
  <cp:lastModifiedBy>erhan sayali</cp:lastModifiedBy>
  <cp:revision>2</cp:revision>
  <dcterms:created xsi:type="dcterms:W3CDTF">2021-12-06T08:44:42Z</dcterms:created>
  <dcterms:modified xsi:type="dcterms:W3CDTF">2021-12-11T15:34:19Z</dcterms:modified>
</cp:coreProperties>
</file>